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974-FEB9-4B06-A67E-6FBD4387C48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7129-EBE2-4DCE-9AD0-E93D45B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08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974-FEB9-4B06-A67E-6FBD4387C48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7129-EBE2-4DCE-9AD0-E93D45B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9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974-FEB9-4B06-A67E-6FBD4387C48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7129-EBE2-4DCE-9AD0-E93D45B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5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974-FEB9-4B06-A67E-6FBD4387C48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7129-EBE2-4DCE-9AD0-E93D45B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9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974-FEB9-4B06-A67E-6FBD4387C48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7129-EBE2-4DCE-9AD0-E93D45B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28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974-FEB9-4B06-A67E-6FBD4387C48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7129-EBE2-4DCE-9AD0-E93D45B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5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974-FEB9-4B06-A67E-6FBD4387C48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7129-EBE2-4DCE-9AD0-E93D45B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0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974-FEB9-4B06-A67E-6FBD4387C48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7129-EBE2-4DCE-9AD0-E93D45B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9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974-FEB9-4B06-A67E-6FBD4387C48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7129-EBE2-4DCE-9AD0-E93D45B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974-FEB9-4B06-A67E-6FBD4387C48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7129-EBE2-4DCE-9AD0-E93D45B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0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E974-FEB9-4B06-A67E-6FBD4387C48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7129-EBE2-4DCE-9AD0-E93D45B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9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9E974-FEB9-4B06-A67E-6FBD4387C48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87129-EBE2-4DCE-9AD0-E93D45BD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3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09421" y="204395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Director and Chief of Police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15148" y="744070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SART/DART Teams</a:t>
            </a:r>
            <a:endParaRPr lang="en-US" sz="1100" dirty="0"/>
          </a:p>
        </p:txBody>
      </p:sp>
      <p:sp>
        <p:nvSpPr>
          <p:cNvPr id="6" name="Rectangle 5"/>
          <p:cNvSpPr/>
          <p:nvPr/>
        </p:nvSpPr>
        <p:spPr>
          <a:xfrm>
            <a:off x="4918037" y="744069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Police Advocates (2)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2626658" y="1355464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Compliance Coordinator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5325034" y="1367113"/>
            <a:ext cx="1385944" cy="512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Captain Patrol/Criminal Investigation</a:t>
            </a:r>
            <a:endParaRPr lang="en-US" sz="1100" dirty="0"/>
          </a:p>
        </p:txBody>
      </p:sp>
      <p:sp>
        <p:nvSpPr>
          <p:cNvPr id="9" name="Rectangle 8"/>
          <p:cNvSpPr/>
          <p:nvPr/>
        </p:nvSpPr>
        <p:spPr>
          <a:xfrm>
            <a:off x="1938168" y="1899619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Records &amp; Compliance</a:t>
            </a:r>
            <a:endParaRPr lang="en-US" sz="1100" dirty="0"/>
          </a:p>
        </p:txBody>
      </p:sp>
      <p:sp>
        <p:nvSpPr>
          <p:cNvPr id="10" name="Rectangle 9"/>
          <p:cNvSpPr/>
          <p:nvPr/>
        </p:nvSpPr>
        <p:spPr>
          <a:xfrm>
            <a:off x="2563904" y="2389990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Administrative Operations</a:t>
            </a:r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2153322" y="2900980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Office Coordinator</a:t>
            </a:r>
            <a:endParaRPr lang="en-US" sz="1100" dirty="0"/>
          </a:p>
        </p:txBody>
      </p:sp>
      <p:sp>
        <p:nvSpPr>
          <p:cNvPr id="12" name="Rectangle 11"/>
          <p:cNvSpPr/>
          <p:nvPr/>
        </p:nvSpPr>
        <p:spPr>
          <a:xfrm>
            <a:off x="4658055" y="2702411"/>
            <a:ext cx="1532068" cy="397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Criminal Investigation Division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53321" y="4430364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Student Workers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2153321" y="3922960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Campus Security Assistant (2)</a:t>
            </a:r>
            <a:endParaRPr lang="en-US" sz="1100" dirty="0"/>
          </a:p>
        </p:txBody>
      </p:sp>
      <p:sp>
        <p:nvSpPr>
          <p:cNvPr id="15" name="Rectangle 14"/>
          <p:cNvSpPr/>
          <p:nvPr/>
        </p:nvSpPr>
        <p:spPr>
          <a:xfrm>
            <a:off x="2153321" y="3408384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Communications/</a:t>
            </a:r>
          </a:p>
          <a:p>
            <a:pPr algn="ctr"/>
            <a:r>
              <a:rPr lang="en-US" sz="1100" dirty="0" smtClean="0"/>
              <a:t>Dispatch (6)</a:t>
            </a:r>
            <a:endParaRPr lang="en-US" sz="1100" dirty="0"/>
          </a:p>
        </p:txBody>
      </p:sp>
      <p:sp>
        <p:nvSpPr>
          <p:cNvPr id="16" name="Rectangle 15"/>
          <p:cNvSpPr/>
          <p:nvPr/>
        </p:nvSpPr>
        <p:spPr>
          <a:xfrm>
            <a:off x="4733365" y="2056503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Internal Affairs</a:t>
            </a:r>
            <a:endParaRPr lang="en-US" sz="1100" dirty="0"/>
          </a:p>
        </p:txBody>
      </p:sp>
      <p:sp>
        <p:nvSpPr>
          <p:cNvPr id="20" name="Rectangle 19"/>
          <p:cNvSpPr/>
          <p:nvPr/>
        </p:nvSpPr>
        <p:spPr>
          <a:xfrm>
            <a:off x="9868347" y="3761592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Police Officer (3)</a:t>
            </a:r>
            <a:endParaRPr lang="en-US" sz="1100" dirty="0"/>
          </a:p>
        </p:txBody>
      </p:sp>
      <p:sp>
        <p:nvSpPr>
          <p:cNvPr id="21" name="Rectangle 20"/>
          <p:cNvSpPr/>
          <p:nvPr/>
        </p:nvSpPr>
        <p:spPr>
          <a:xfrm>
            <a:off x="8392757" y="3758006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Police Officer (4)</a:t>
            </a:r>
            <a:endParaRPr lang="en-US" sz="1100" dirty="0"/>
          </a:p>
        </p:txBody>
      </p:sp>
      <p:sp>
        <p:nvSpPr>
          <p:cNvPr id="22" name="Rectangle 21"/>
          <p:cNvSpPr/>
          <p:nvPr/>
        </p:nvSpPr>
        <p:spPr>
          <a:xfrm>
            <a:off x="6917167" y="3758006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Police Officer (4)</a:t>
            </a:r>
            <a:endParaRPr lang="en-US" sz="1100" dirty="0"/>
          </a:p>
        </p:txBody>
      </p:sp>
      <p:sp>
        <p:nvSpPr>
          <p:cNvPr id="24" name="Rectangle 23"/>
          <p:cNvSpPr/>
          <p:nvPr/>
        </p:nvSpPr>
        <p:spPr>
          <a:xfrm>
            <a:off x="4674197" y="3758006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Investigator (3)</a:t>
            </a:r>
            <a:endParaRPr lang="en-US" sz="1100" dirty="0"/>
          </a:p>
        </p:txBody>
      </p:sp>
      <p:sp>
        <p:nvSpPr>
          <p:cNvPr id="25" name="Rectangle 24"/>
          <p:cNvSpPr/>
          <p:nvPr/>
        </p:nvSpPr>
        <p:spPr>
          <a:xfrm>
            <a:off x="9579677" y="3286017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Lieutenant</a:t>
            </a:r>
            <a:endParaRPr lang="en-US" sz="1100" dirty="0"/>
          </a:p>
        </p:txBody>
      </p:sp>
      <p:sp>
        <p:nvSpPr>
          <p:cNvPr id="26" name="Rectangle 25"/>
          <p:cNvSpPr/>
          <p:nvPr/>
        </p:nvSpPr>
        <p:spPr>
          <a:xfrm>
            <a:off x="6682295" y="3264733"/>
            <a:ext cx="1376979" cy="369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Lieutenant </a:t>
            </a:r>
          </a:p>
          <a:p>
            <a:pPr algn="ctr"/>
            <a:r>
              <a:rPr lang="en-US" sz="1100" dirty="0" smtClean="0"/>
              <a:t>(</a:t>
            </a:r>
            <a:r>
              <a:rPr lang="en-US" sz="1100" dirty="0"/>
              <a:t>Police Chaplain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27" name="Rectangle 26"/>
          <p:cNvSpPr/>
          <p:nvPr/>
        </p:nvSpPr>
        <p:spPr>
          <a:xfrm>
            <a:off x="8122023" y="3268084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Lieutenant</a:t>
            </a:r>
            <a:endParaRPr lang="en-US" sz="1100" dirty="0"/>
          </a:p>
        </p:txBody>
      </p:sp>
      <p:sp>
        <p:nvSpPr>
          <p:cNvPr id="28" name="Rectangle 27"/>
          <p:cNvSpPr/>
          <p:nvPr/>
        </p:nvSpPr>
        <p:spPr>
          <a:xfrm>
            <a:off x="8041341" y="2696582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Patrol Division</a:t>
            </a:r>
            <a:endParaRPr lang="en-US" sz="1100" dirty="0"/>
          </a:p>
        </p:txBody>
      </p:sp>
      <p:sp>
        <p:nvSpPr>
          <p:cNvPr id="29" name="Rectangle 28"/>
          <p:cNvSpPr/>
          <p:nvPr/>
        </p:nvSpPr>
        <p:spPr>
          <a:xfrm>
            <a:off x="4656267" y="3270766"/>
            <a:ext cx="1376979" cy="333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CID </a:t>
            </a:r>
            <a:r>
              <a:rPr lang="en-US" sz="1100" dirty="0" smtClean="0"/>
              <a:t>Lieutenant</a:t>
            </a:r>
            <a:endParaRPr lang="en-US" sz="1100" dirty="0"/>
          </a:p>
        </p:txBody>
      </p:sp>
      <p:cxnSp>
        <p:nvCxnSpPr>
          <p:cNvPr id="31" name="Straight Connector 30"/>
          <p:cNvCxnSpPr>
            <a:stCxn id="4" idx="2"/>
          </p:cNvCxnSpPr>
          <p:nvPr/>
        </p:nvCxnSpPr>
        <p:spPr>
          <a:xfrm flipH="1">
            <a:off x="4797910" y="537882"/>
            <a:ext cx="1" cy="6562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797910" y="1194099"/>
            <a:ext cx="11295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668356" y="1194099"/>
            <a:ext cx="112955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668355" y="1194099"/>
            <a:ext cx="3" cy="116543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927464" y="1194099"/>
            <a:ext cx="0" cy="1165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442446" y="1717635"/>
            <a:ext cx="0" cy="65621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315147" y="2045743"/>
            <a:ext cx="12729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668355" y="2723477"/>
            <a:ext cx="0" cy="1873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530300" y="3071306"/>
            <a:ext cx="12729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3550913" y="4105841"/>
            <a:ext cx="12729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3547330" y="3591261"/>
            <a:ext cx="12729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3547331" y="4597107"/>
            <a:ext cx="12729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411558" y="1899619"/>
            <a:ext cx="0" cy="6405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411558" y="2540146"/>
            <a:ext cx="213001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8541571" y="2536112"/>
            <a:ext cx="3" cy="1165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287383" y="2536112"/>
            <a:ext cx="112417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5291416" y="2526025"/>
            <a:ext cx="3" cy="1165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5282004" y="3131367"/>
            <a:ext cx="3" cy="1165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5282004" y="3614338"/>
            <a:ext cx="4" cy="1436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28" idx="2"/>
          </p:cNvCxnSpPr>
          <p:nvPr/>
        </p:nvCxnSpPr>
        <p:spPr>
          <a:xfrm flipH="1">
            <a:off x="8729830" y="3030069"/>
            <a:ext cx="1" cy="20439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571589" y="3132267"/>
            <a:ext cx="2696584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7571585" y="3122298"/>
            <a:ext cx="4" cy="1436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10268167" y="3121065"/>
            <a:ext cx="4" cy="1436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7571581" y="3634955"/>
            <a:ext cx="4" cy="1436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8961553" y="3604036"/>
            <a:ext cx="4" cy="1436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10387856" y="3614338"/>
            <a:ext cx="4" cy="14366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6110344" y="2212487"/>
            <a:ext cx="30121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5" idx="3"/>
          </p:cNvCxnSpPr>
          <p:nvPr/>
        </p:nvCxnSpPr>
        <p:spPr>
          <a:xfrm flipH="1" flipV="1">
            <a:off x="4692127" y="910814"/>
            <a:ext cx="225911" cy="71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93522" y="5199522"/>
            <a:ext cx="1457654" cy="569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Created:    1/23/2017</a:t>
            </a:r>
          </a:p>
          <a:p>
            <a:pPr>
              <a:lnSpc>
                <a:spcPct val="150000"/>
              </a:lnSpc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Modified: 11/29/2017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801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79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Texas A&amp;M International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Morales, Kristina E.</dc:creator>
  <cp:lastModifiedBy>Morales, Kristina E.</cp:lastModifiedBy>
  <cp:revision>5</cp:revision>
  <cp:lastPrinted>2017-11-29T20:41:54Z</cp:lastPrinted>
  <dcterms:created xsi:type="dcterms:W3CDTF">2017-01-23T20:32:14Z</dcterms:created>
  <dcterms:modified xsi:type="dcterms:W3CDTF">2017-11-29T21:16:27Z</dcterms:modified>
</cp:coreProperties>
</file>